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480175" cy="16202025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5B8226"/>
    <a:srgbClr val="8DC7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4662" y="-54"/>
      </p:cViewPr>
      <p:guideLst>
        <p:guide orient="horz" pos="5103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13" y="5033130"/>
            <a:ext cx="5508149" cy="3472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2026" y="9181147"/>
            <a:ext cx="4536123" cy="414051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7377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304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30090" y="1533943"/>
            <a:ext cx="1032778" cy="3265908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9506" y="1533943"/>
            <a:ext cx="2992581" cy="3265908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4246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670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89" y="10411303"/>
            <a:ext cx="5508149" cy="32179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889" y="6867111"/>
            <a:ext cx="5508149" cy="354419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67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9506" y="8929867"/>
            <a:ext cx="2012680" cy="25263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50189" y="8929867"/>
            <a:ext cx="2012679" cy="2526315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71216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009" y="648832"/>
            <a:ext cx="5832158" cy="27003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9" y="3626704"/>
            <a:ext cx="2863203" cy="1511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009" y="5138142"/>
            <a:ext cx="2863203" cy="93349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39" y="3626704"/>
            <a:ext cx="2864327" cy="1511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1839" y="5138142"/>
            <a:ext cx="2864327" cy="933491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4451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213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027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009" y="645081"/>
            <a:ext cx="2131933" cy="27453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3568" y="645082"/>
            <a:ext cx="3622598" cy="138279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4009" y="3390425"/>
            <a:ext cx="2131933" cy="110826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706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160" y="11341417"/>
            <a:ext cx="3888105" cy="13389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70160" y="1447681"/>
            <a:ext cx="3888105" cy="972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0160" y="12680336"/>
            <a:ext cx="3888105" cy="190148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9073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009" y="648832"/>
            <a:ext cx="5832158" cy="2700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9" y="3780473"/>
            <a:ext cx="5832158" cy="10692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009" y="15016878"/>
            <a:ext cx="1512041" cy="862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1DCE0-9FDF-4544-AE9B-B99546FEAB76}" type="datetimeFigureOut">
              <a:rPr lang="en-AU" smtClean="0"/>
              <a:t>22/10/2014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4060" y="15016878"/>
            <a:ext cx="2052055" cy="862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4125" y="15016878"/>
            <a:ext cx="1512041" cy="8626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F7753-9595-4363-B03A-48C82FCA5C4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739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955" y="3852931"/>
            <a:ext cx="6570077" cy="123490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65" y="8605068"/>
            <a:ext cx="6583588" cy="394144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58465" y="-18802"/>
            <a:ext cx="6583588" cy="387173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479" y="3003"/>
            <a:ext cx="3933213" cy="3933213"/>
          </a:xfrm>
          <a:prstGeom prst="rect">
            <a:avLst/>
          </a:prstGeom>
          <a:ln w="92075" cap="sq">
            <a:noFill/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6" name="Rectangle 15"/>
          <p:cNvSpPr/>
          <p:nvPr/>
        </p:nvSpPr>
        <p:spPr>
          <a:xfrm>
            <a:off x="-22055" y="3869751"/>
            <a:ext cx="6547178" cy="216024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-67003" y="8389044"/>
            <a:ext cx="6547178" cy="216024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8" name="Rectangle 17"/>
          <p:cNvSpPr/>
          <p:nvPr/>
        </p:nvSpPr>
        <p:spPr>
          <a:xfrm>
            <a:off x="-44955" y="12546508"/>
            <a:ext cx="6547178" cy="216024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/>
          <p:cNvSpPr txBox="1"/>
          <p:nvPr/>
        </p:nvSpPr>
        <p:spPr>
          <a:xfrm>
            <a:off x="938334" y="7191330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="1" dirty="0" smtClean="0">
                <a:latin typeface="Candara" panose="020E0502030303020204" pitchFamily="34" charset="0"/>
              </a:rPr>
              <a:t>Finance Brokers</a:t>
            </a:r>
            <a:endParaRPr lang="en-AU" sz="3200" b="1" dirty="0">
              <a:latin typeface="Candara" panose="020E0502030303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0315" y="5288706"/>
            <a:ext cx="282106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ea typeface="Verdana" panose="020B0604030504040204" pitchFamily="34" charset="0"/>
                <a:cs typeface="MV Boli" panose="02000500030200090000" pitchFamily="2" charset="0"/>
              </a:rPr>
              <a:t>Home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ea typeface="Verdana" panose="020B060403050404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ea typeface="Verdana" panose="020B0604030504040204" pitchFamily="34" charset="0"/>
                <a:cs typeface="MV Boli" panose="02000500030200090000" pitchFamily="2" charset="0"/>
              </a:rPr>
              <a:t>Car &amp; Vehicle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ea typeface="Verdana" panose="020B060403050404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ea typeface="Verdana" panose="020B0604030504040204" pitchFamily="34" charset="0"/>
                <a:cs typeface="MV Boli" panose="02000500030200090000" pitchFamily="2" charset="0"/>
              </a:rPr>
              <a:t>Commercial Property</a:t>
            </a:r>
          </a:p>
          <a:p>
            <a:endParaRPr lang="en-AU" dirty="0"/>
          </a:p>
        </p:txBody>
      </p:sp>
      <p:sp>
        <p:nvSpPr>
          <p:cNvPr id="23" name="TextBox 22"/>
          <p:cNvSpPr txBox="1"/>
          <p:nvPr/>
        </p:nvSpPr>
        <p:spPr>
          <a:xfrm>
            <a:off x="3585317" y="5245124"/>
            <a:ext cx="270965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cs typeface="MV Boli" panose="02000500030200090000" pitchFamily="2" charset="0"/>
              </a:rPr>
              <a:t>Business Loans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cs typeface="MV Boli" panose="02000500030200090000" pitchFamily="2" charset="0"/>
              </a:rPr>
              <a:t>Equipment Finance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b="1" dirty="0">
              <a:latin typeface="Candara" panose="020E0502030303020204" pitchFamily="34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b="1" dirty="0" smtClean="0">
                <a:latin typeface="Candara" panose="020E0502030303020204" pitchFamily="34" charset="0"/>
                <a:cs typeface="MV Boli" panose="02000500030200090000" pitchFamily="2" charset="0"/>
              </a:rPr>
              <a:t>SMSF Loans</a:t>
            </a:r>
          </a:p>
          <a:p>
            <a:endParaRPr lang="en-AU" dirty="0"/>
          </a:p>
        </p:txBody>
      </p:sp>
      <p:sp>
        <p:nvSpPr>
          <p:cNvPr id="24" name="TextBox 23"/>
          <p:cNvSpPr txBox="1"/>
          <p:nvPr/>
        </p:nvSpPr>
        <p:spPr>
          <a:xfrm>
            <a:off x="390315" y="12925548"/>
            <a:ext cx="59046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0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your loan a</a:t>
            </a:r>
            <a:r>
              <a:rPr lang="en-AU" sz="4000" i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A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Healthy </a:t>
            </a:r>
          </a:p>
          <a:p>
            <a:pPr algn="ctr"/>
            <a:r>
              <a:rPr lang="en-AU" sz="6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Loan?</a:t>
            </a:r>
            <a:endParaRPr lang="en-AU" sz="6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-33506" y="15979446"/>
            <a:ext cx="6547178" cy="216024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chemeClr val="tx1"/>
                </a:solidFill>
                <a:latin typeface="Candara" panose="020E0502030303020204" pitchFamily="34" charset="0"/>
              </a:rPr>
              <a:t>Australian  Credit  Licence  389087</a:t>
            </a:r>
            <a:endParaRPr lang="en-AU" sz="1000" dirty="0">
              <a:solidFill>
                <a:schemeClr val="tx1"/>
              </a:solidFill>
              <a:latin typeface="Candara" panose="020E0502030303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7544" y="15480093"/>
            <a:ext cx="5658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>
                <a:latin typeface="Candara" panose="020E0502030303020204" pitchFamily="34" charset="0"/>
              </a:rPr>
              <a:t>www.healthyloans.com.au</a:t>
            </a:r>
            <a:endParaRPr lang="en-AU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75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28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Spanner</dc:creator>
  <cp:lastModifiedBy>Andrew Spanner</cp:lastModifiedBy>
  <cp:revision>17</cp:revision>
  <dcterms:created xsi:type="dcterms:W3CDTF">2014-07-31T07:08:43Z</dcterms:created>
  <dcterms:modified xsi:type="dcterms:W3CDTF">2014-10-22T09:48:25Z</dcterms:modified>
</cp:coreProperties>
</file>